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3" r:id="rId4"/>
    <p:sldId id="260" r:id="rId5"/>
    <p:sldId id="259" r:id="rId6"/>
    <p:sldId id="261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A959C4-E491-1044-A5F2-F93040995F6A}">
          <p14:sldIdLst>
            <p14:sldId id="256"/>
            <p14:sldId id="257"/>
            <p14:sldId id="263"/>
            <p14:sldId id="260"/>
            <p14:sldId id="259"/>
            <p14:sldId id="261"/>
            <p14:sldId id="264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04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0"/>
  </p:normalViewPr>
  <p:slideViewPr>
    <p:cSldViewPr snapToGrid="0" snapToObjects="1">
      <p:cViewPr>
        <p:scale>
          <a:sx n="84" d="100"/>
          <a:sy n="84" d="100"/>
        </p:scale>
        <p:origin x="62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6BAEC-9EBE-0C48-AB8E-39129BFF360F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AC83D-C6BC-2242-B450-D6284D68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44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CF857-88C8-D64C-B8E0-5B7F8AE6A197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FBF0E-4D95-9949-ADCC-E516D7817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5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FBF0E-4D95-9949-ADCC-E516D78173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3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FBF0E-4D95-9949-ADCC-E516D78173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FBF0E-4D95-9949-ADCC-E516D78173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83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FBF0E-4D95-9949-ADCC-E516D78173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Wireframe </a:t>
            </a:r>
            <a:r>
              <a:rPr lang="en-US" baseline="0" dirty="0" smtClean="0"/>
              <a:t> -&gt; Learning and Development -&gt; Testing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FBF0E-4D95-9949-ADCC-E516D78173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1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88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17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4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7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2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1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1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F5E34-03A4-E14D-8CEF-D2E972EAC648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8FD92-ED41-984C-BBAE-687C93CF7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garmin.com/connect-iq/programmers-guide/" TargetMode="External"/><Relationship Id="rId4" Type="http://schemas.openxmlformats.org/officeDocument/2006/relationships/hyperlink" Target="https://www.adobe.com/products/xd.html" TargetMode="External"/><Relationship Id="rId5" Type="http://schemas.openxmlformats.org/officeDocument/2006/relationships/hyperlink" Target="https://www.adobe.com/products/illustrator.html" TargetMode="External"/><Relationship Id="rId6" Type="http://schemas.openxmlformats.org/officeDocument/2006/relationships/hyperlink" Target="https://www.eclips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garmin.com/connect-iq/api-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971925" y="2001838"/>
            <a:ext cx="7072313" cy="2414588"/>
          </a:xfrm>
          <a:prstGeom prst="roundRect">
            <a:avLst/>
          </a:prstGeom>
          <a:solidFill>
            <a:srgbClr val="41404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12" y="-12700"/>
            <a:ext cx="730997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31151" y="3920032"/>
            <a:ext cx="3313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By: Joshua Norman </a:t>
            </a:r>
            <a:endParaRPr lang="en-US" sz="1600" dirty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3313" y="3231634"/>
            <a:ext cx="37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Garmin Connect IQ Challenge</a:t>
            </a:r>
            <a:endParaRPr lang="en-US" dirty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2525" y="2429670"/>
            <a:ext cx="6081714" cy="986630"/>
          </a:xfrm>
        </p:spPr>
        <p:txBody>
          <a:bodyPr/>
          <a:lstStyle/>
          <a:p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Sprint Pace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92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3 1.85185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355532"/>
            <a:ext cx="9448800" cy="25336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		</a:t>
            </a:r>
            <a:r>
              <a:rPr lang="en-US" sz="2800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Humnst777 BT Roman" charset="0"/>
                <a:ea typeface="Humnst777 BT Roman" charset="0"/>
                <a:cs typeface="Humnst777 BT Roman" charset="0"/>
              </a:rPr>
              <a:t>Built from rise of new challenges during Covid-19, Sprint Pace is designed as a tool to help athletes at any stage complete time trials during independent exercise. </a:t>
            </a:r>
            <a:endParaRPr lang="en-US" sz="3600" i="1" dirty="0">
              <a:solidFill>
                <a:schemeClr val="bg1"/>
              </a:solidFill>
              <a:latin typeface="Humnst777 BT Roman" charset="0"/>
              <a:ea typeface="Humnst777 BT Roman" charset="0"/>
              <a:cs typeface="Humnst777 BT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1321093"/>
            <a:ext cx="1847851" cy="1733598"/>
          </a:xfrm>
        </p:spPr>
      </p:pic>
    </p:spTree>
    <p:extLst>
      <p:ext uri="{BB962C8B-B14F-4D97-AF65-F5344CB8AC3E}">
        <p14:creationId xmlns:p14="http://schemas.microsoft.com/office/powerpoint/2010/main" val="122239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169" y="868045"/>
            <a:ext cx="4882116" cy="31535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Sprint Pace</a:t>
            </a:r>
            <a:endParaRPr lang="en-US" dirty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168" y="1468285"/>
            <a:ext cx="5080232" cy="45192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Humnst777 BT Roman" charset="0"/>
                <a:ea typeface="Humnst777 BT Roman" charset="0"/>
                <a:cs typeface="Humnst777 BT Roman" charset="0"/>
              </a:rPr>
              <a:t>No more awkward finishes with one hand on a your watch or waiting for Auto Pause Detection. Sprint Pace focuses on your goals so you don</a:t>
            </a:r>
            <a:r>
              <a:rPr lang="ur-PK" sz="2400" dirty="0" smtClean="0">
                <a:solidFill>
                  <a:schemeClr val="bg1"/>
                </a:solidFill>
                <a:latin typeface="Humnst777 BT Roman" charset="0"/>
                <a:ea typeface="Humnst777 BT Roman" charset="0"/>
                <a:cs typeface="Humnst777 BT Roman" charset="0"/>
              </a:rPr>
              <a:t>’</a:t>
            </a:r>
            <a:r>
              <a:rPr lang="en-US" sz="2400" dirty="0" smtClean="0">
                <a:solidFill>
                  <a:schemeClr val="bg1"/>
                </a:solidFill>
                <a:latin typeface="Humnst777 BT Roman" charset="0"/>
                <a:ea typeface="Humnst777 BT Roman" charset="0"/>
                <a:cs typeface="Humnst777 BT Roman" charset="0"/>
              </a:rPr>
              <a:t>t have to. Equipped with a countdown and a number of standard distances for running and swimming, Sprint Pace can be your next favorite workout tool to help you </a:t>
            </a:r>
            <a:r>
              <a:rPr lang="en-US" sz="2400" b="1" i="1" dirty="0" smtClean="0">
                <a:solidFill>
                  <a:schemeClr val="bg1"/>
                </a:solidFill>
                <a:latin typeface="Humnst777 BT Roman" charset="0"/>
                <a:ea typeface="Humnst777 BT Roman" charset="0"/>
                <a:cs typeface="Humnst777 BT Roman" charset="0"/>
              </a:rPr>
              <a:t>Beat Yesterday </a:t>
            </a:r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731" y="2019869"/>
            <a:ext cx="3437239" cy="4838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15" y="151281"/>
            <a:ext cx="3437239" cy="4838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65" y="1300407"/>
            <a:ext cx="3329935" cy="468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80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23742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Inspiration</a:t>
            </a:r>
            <a:endParaRPr lang="en-US" dirty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478200"/>
            <a:ext cx="5836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Humnst777 BT Roman" charset="0"/>
                <a:ea typeface="Humnst777 BT Roman" charset="0"/>
                <a:cs typeface="Humnst777 BT Roman" charset="0"/>
              </a:rPr>
              <a:t>Sprint Pace was developed out of personal necessity to help my friends and I continue to improve while being socially distant. This Fall a number of sports have been canceled leaving many athletes without the tools needed to help them train.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4" t="23697" r="20694" b="33664"/>
          <a:stretch/>
        </p:blipFill>
        <p:spPr>
          <a:xfrm rot="5400000">
            <a:off x="5834817" y="1535628"/>
            <a:ext cx="6006721" cy="3665716"/>
          </a:xfrm>
        </p:spPr>
      </p:pic>
    </p:spTree>
    <p:extLst>
      <p:ext uri="{BB962C8B-B14F-4D97-AF65-F5344CB8AC3E}">
        <p14:creationId xmlns:p14="http://schemas.microsoft.com/office/powerpoint/2010/main" val="594787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Development Process </a:t>
            </a:r>
            <a:endParaRPr lang="en-US" dirty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34" y="1794560"/>
            <a:ext cx="2697612" cy="37970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67" y="3217469"/>
            <a:ext cx="1863771" cy="18176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32" y="2071190"/>
            <a:ext cx="4170600" cy="32437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0200"/>
            <a:ext cx="1870148" cy="1823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62" y="3954472"/>
            <a:ext cx="548832" cy="47165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3351533" y="3678866"/>
            <a:ext cx="539900" cy="31106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271726" y="3643408"/>
            <a:ext cx="539900" cy="31106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72516" y="5592240"/>
            <a:ext cx="1863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Designing</a:t>
            </a:r>
            <a:endParaRPr lang="en-US" sz="240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9266" y="5314989"/>
            <a:ext cx="24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Learning &amp; Development </a:t>
            </a:r>
            <a:endParaRPr lang="en-US" sz="2400" dirty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55042" y="5499654"/>
            <a:ext cx="245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Testing</a:t>
            </a:r>
            <a:endParaRPr lang="en-US" sz="2400" dirty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680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0-08-06 at 7.50.01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1343" y="434641"/>
            <a:ext cx="3689313" cy="5646234"/>
          </a:xfrm>
        </p:spPr>
      </p:pic>
      <p:sp>
        <p:nvSpPr>
          <p:cNvPr id="6" name="TextBox 5"/>
          <p:cNvSpPr txBox="1"/>
          <p:nvPr/>
        </p:nvSpPr>
        <p:spPr>
          <a:xfrm>
            <a:off x="8238150" y="6187555"/>
            <a:ext cx="383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See it for yourself on GitHub: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https://</a:t>
            </a:r>
            <a:r>
              <a:rPr lang="en-US" sz="1400" dirty="0" err="1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github.com</a:t>
            </a:r>
            <a:r>
              <a:rPr lang="en-US" sz="1400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/</a:t>
            </a:r>
            <a:r>
              <a:rPr lang="en-US" sz="1400" dirty="0" err="1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jmnorma</a:t>
            </a:r>
            <a:r>
              <a:rPr lang="en-US" sz="1400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/</a:t>
            </a:r>
            <a:r>
              <a:rPr lang="en-US" sz="1400" dirty="0" err="1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SprintPace</a:t>
            </a:r>
            <a:endParaRPr lang="en-US" sz="1400" dirty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Demo</a:t>
            </a:r>
            <a:endParaRPr lang="en-US" dirty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17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Where is it going </a:t>
            </a:r>
            <a:endParaRPr lang="en-US" dirty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umnst777 BT Roman" charset="0"/>
                <a:ea typeface="Humnst777 BT Roman" charset="0"/>
                <a:cs typeface="Humnst777 BT Roman" charset="0"/>
              </a:rPr>
              <a:t>Currently I have reached out to many club sports organizations on Clemson’s campus to gain interest and input on the project as we move closer to the Fall semester</a:t>
            </a:r>
            <a:endParaRPr lang="en-US" dirty="0" smtClean="0">
              <a:latin typeface="Humnst777 BT Roman" charset="0"/>
              <a:ea typeface="Humnst777 BT Roman" charset="0"/>
              <a:cs typeface="Humnst777 BT Roman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Humnst777 BT Roman" charset="0"/>
                <a:ea typeface="Humnst777 BT Roman" charset="0"/>
                <a:cs typeface="Humnst777 BT Roman" charset="0"/>
              </a:rPr>
              <a:t>I plain to continue develop additional features for Split Pace such as a database to monitor growth over time or an IOS/Android companion app to set goals</a:t>
            </a:r>
            <a:endParaRPr lang="en-US" dirty="0" smtClean="0">
              <a:solidFill>
                <a:schemeClr val="bg1"/>
              </a:solidFill>
              <a:latin typeface="Humnst777 BT Roman" charset="0"/>
              <a:ea typeface="Humnst777 BT Roman" charset="0"/>
              <a:cs typeface="Humnst777 B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03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umnst777 Blk BT Black" charset="0"/>
                <a:ea typeface="Humnst777 Blk BT Black" charset="0"/>
                <a:cs typeface="Humnst777 Blk BT Black" charset="0"/>
              </a:rPr>
              <a:t>Resources </a:t>
            </a:r>
            <a:endParaRPr lang="en-US" dirty="0">
              <a:solidFill>
                <a:schemeClr val="bg1"/>
              </a:solidFill>
              <a:latin typeface="Humnst777 Blk BT Black" charset="0"/>
              <a:ea typeface="Humnst777 Blk BT Black" charset="0"/>
              <a:cs typeface="Humnst777 Blk BT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https://developer.garmin.com/connect-iq/api-docs/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https://developer.garmin.com/connect-iq/programmers-guide/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https://www.adobe.com/products/xd.html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https://www.adobe.com/products/illustrator.html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https://www.eclipse.org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1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225</Words>
  <Application>Microsoft Macintosh PowerPoint</Application>
  <PresentationFormat>Widescreen</PresentationFormat>
  <Paragraphs>30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Humnst777 Blk BT Black</vt:lpstr>
      <vt:lpstr>Humnst777 BT Roman</vt:lpstr>
      <vt:lpstr>Arial</vt:lpstr>
      <vt:lpstr>Office Theme</vt:lpstr>
      <vt:lpstr>Sprint Pace</vt:lpstr>
      <vt:lpstr>   Built from rise of new challenges during Covid-19, Sprint Pace is designed as a tool to help athletes at any stage complete time trials during independent exercise. </vt:lpstr>
      <vt:lpstr>Sprint Pace</vt:lpstr>
      <vt:lpstr>Inspiration</vt:lpstr>
      <vt:lpstr>Development Process </vt:lpstr>
      <vt:lpstr>Demo</vt:lpstr>
      <vt:lpstr>Where is it going </vt:lpstr>
      <vt:lpstr>Resources 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Pace</dc:title>
  <dc:subject/>
  <dc:creator>Joshua Mitchell Norman</dc:creator>
  <cp:keywords/>
  <dc:description/>
  <cp:lastModifiedBy>Joshua Mitchell Norman</cp:lastModifiedBy>
  <cp:revision>24</cp:revision>
  <cp:lastPrinted>2020-08-07T03:54:45Z</cp:lastPrinted>
  <dcterms:created xsi:type="dcterms:W3CDTF">2020-08-06T23:52:02Z</dcterms:created>
  <dcterms:modified xsi:type="dcterms:W3CDTF">2020-08-07T04:07:12Z</dcterms:modified>
  <cp:category/>
</cp:coreProperties>
</file>